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5" r:id="rId3"/>
    <p:sldId id="266" r:id="rId4"/>
    <p:sldId id="258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19DED2-99A8-4746-A09C-3DCBEC967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A15BF4-AC50-492B-BA12-C4EB3F444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FB7027-BD23-4422-ADB4-9078BD13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63B4E1-F772-4AAF-813D-CF75203F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EC5BB3-35D5-42DE-A420-2E757DC8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6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0F3BA-AD40-4F61-8CF1-BAFB9E66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5B3522-DAC3-4DFB-B945-F9AC3D2A2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668B26-9B19-4CF7-80AC-DD9AEEFF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C4C463-3F50-49D4-865F-C7CEC16A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220E9D-33F2-4952-93AA-A0854E5D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90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C60AD6-19CD-4044-9BAA-6C1D619FE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0570F-0204-4D67-96B9-E5CA1E4AF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3A4BC7-0320-4587-94DC-42282452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06B3E6-1107-49EA-8134-BB538D0B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608EE6-A2A8-493D-9007-DCF20214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594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30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05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90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821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243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4073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92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83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47385-7B6B-4E6E-8CF7-A7109709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D598D-9C72-41C8-AD7B-8B63AC50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540BA5-0116-44DE-8B0B-957DFBEF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6725D5-1C0C-49CF-AE94-6786D3F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C3509F-5834-451C-B67A-7EBD7595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388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5904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345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28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09B5A-9764-4A7D-9578-A4395C40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5FC5BB-9EF3-43FA-892D-900226B9E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92BBC-6D9E-4F1A-A91B-751CBD05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B6C70C-6AE8-418E-9DE9-029F376B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D7D1D1-87F8-4510-A235-327F6D34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73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D92CA-001D-4D29-A4A1-8CF048FD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82BDA8-E53D-4C7E-9378-14C12AE47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D9C7BC-FB47-496B-936B-BEDC5BF6E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4351C9-DA72-4DFC-9C7E-C7F19CD9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54C4D8-509E-4309-A396-37D7EF0D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90414D-4B3E-4021-BE9E-AD073948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10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B23C7-B555-4AA3-89D7-E263E130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E68599-E14B-441A-A635-18C3DB0D8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AED58A-ADEE-4C4D-B6AE-5DFF7DACD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BEAE7-5048-4D11-BC8A-5D02AA7B8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4E34072-F522-4B1F-8C79-F1F9A7497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F04234-3759-42EE-A7D8-E282660A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D7E1DF-9853-45A2-9DA4-19DA56D7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83A14B-401B-4FFE-8E12-1A76CA09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2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8ECB9-AC98-42C9-91DA-AC01BC95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8E1A17-1A96-4006-B1CC-8FA3092E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456761-3B4D-4FAF-877B-4DD7C453A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5E5A8C-7A2F-489A-ACB7-B5629D3D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8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A27EF9-5504-4F6F-8CF0-2A130EEC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633E9F-6D39-4CA3-94BB-B934A0E9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EE3435-8B80-493C-AE7E-58C8FE43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47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1C4A5-70E5-4383-A75E-B1017229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44FEED-2A8D-44A4-9079-C88D2210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DD1EFB-9D2B-406F-A61A-E2B200E4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11DA45-F166-4968-A716-5BFB8175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28C204-D6CA-4506-B4D3-BA463204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7363D3-97E2-4974-AE92-ED77404B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7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11A49A-7D38-4EBF-9B54-7E0BEE4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06C0CB4-F6CF-4F55-BB5C-A4125948D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5096D4-934D-4935-8F8F-595B527BF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4E592C-0527-4E80-BE71-AD138589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4CDD45-35DD-4BA5-92BD-90DCC6E3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B07CB6-96C1-4A17-8228-D90BA2BE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64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5FA083A-5E01-4012-859B-189920D2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276EDB-CA90-49F6-B099-C0FDB103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5297FA-D000-4298-858B-4A31DA5B8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99397-C78F-41AF-8586-84AED4B1788E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571ED-213D-47B4-90C4-6A5B9F952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58F13-CC4F-459D-AE5C-17B017C20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4995A-3A01-49E2-886A-445441BCC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43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9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Simone </a:t>
            </a:r>
            <a:r>
              <a:rPr lang="it-IT" dirty="0" err="1">
                <a:solidFill>
                  <a:srgbClr val="FFFFFF"/>
                </a:solidFill>
              </a:rPr>
              <a:t>Scalora</a:t>
            </a:r>
            <a:r>
              <a:rPr lang="it-IT" dirty="0">
                <a:solidFill>
                  <a:srgbClr val="FFFFFF"/>
                </a:solidFill>
              </a:rPr>
              <a:t>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 1000002068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 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D1D90B-C1FC-4663-9DFD-A088730DC5DB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 del Progetto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E326BE-3703-43A1-9C0C-525B963D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8" y="-1"/>
            <a:ext cx="7752770" cy="28068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D08D53-258C-4D3F-BA5B-26247BE368F0}"/>
              </a:ext>
            </a:extLst>
          </p:cNvPr>
          <p:cNvSpPr txBox="1"/>
          <p:nvPr/>
        </p:nvSpPr>
        <p:spPr>
          <a:xfrm>
            <a:off x="5203461" y="3676650"/>
            <a:ext cx="621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Nel sito web realizzato per il mhw1 ho implementato la possibilità da parte dell’utente di visualizzare il suo cantante preferito e, inserendo il nome di un artista e di un suo brano, la visualizzazione del testo di quest’ultima.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459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D1D90B-C1FC-4663-9DFD-A088730DC5DB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Codice HTML/CSS barra di ricerca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9A07C0-CD57-4995-B707-3A406388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35" y="1385912"/>
            <a:ext cx="5568801" cy="31185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2ECAA3-F6B7-4BE5-B554-4DA804E6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751" y="1245914"/>
            <a:ext cx="2226033" cy="33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169B2C-275A-4A9E-909E-09073025D579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con autenticazione OAuth 2.0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F757895-4829-4223-B162-C0F0C106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02572"/>
            <a:ext cx="7225748" cy="58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7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169B2C-275A-4A9E-909E-09073025D579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Fetch JS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tramite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OAuth 2.0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F2907-54ED-4CB7-875C-081A347C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r="2" b="22207"/>
          <a:stretch/>
        </p:blipFill>
        <p:spPr>
          <a:xfrm>
            <a:off x="5533205" y="467208"/>
            <a:ext cx="516419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D1C38D-EDEA-47C0-B688-9E83EBB4BBF5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senza autenticazione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36FF2E-B88F-4199-9090-7F6299F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37408"/>
            <a:ext cx="7225748" cy="53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D8B088-DD07-440B-AC5C-A009D695F310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WEBSITE</a:t>
            </a:r>
          </a:p>
        </p:txBody>
      </p:sp>
      <p:pic>
        <p:nvPicPr>
          <p:cNvPr id="7" name="Immagine 6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3E8595E9-8B0C-4C56-BCB1-6B31606C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0" y="736370"/>
            <a:ext cx="3029066" cy="53850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E76404C-D4A0-4290-9608-49C7923AB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8" y="736370"/>
            <a:ext cx="2571464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A1BF2A6-9F83-4126-AE80-FC393D7520C5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WEBSITE</a:t>
            </a:r>
          </a:p>
        </p:txBody>
      </p:sp>
      <p:pic>
        <p:nvPicPr>
          <p:cNvPr id="20" name="Immagine 19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A2EF75A8-CC79-4CC6-99BB-79A8B96CF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0" y="736370"/>
            <a:ext cx="3029066" cy="53850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86DBF7-9757-48F2-A73E-825B9F06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2" y="736370"/>
            <a:ext cx="2113716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64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73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Office Theme</vt:lpstr>
      <vt:lpstr>MHW3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Scalora</dc:creator>
  <cp:lastModifiedBy> </cp:lastModifiedBy>
  <cp:revision>2</cp:revision>
  <dcterms:created xsi:type="dcterms:W3CDTF">2022-04-30T14:16:37Z</dcterms:created>
  <dcterms:modified xsi:type="dcterms:W3CDTF">2022-04-30T14:47:26Z</dcterms:modified>
</cp:coreProperties>
</file>